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67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585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80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17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59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311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402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43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72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82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3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6F911-C97F-40CF-A47C-337592116826}" type="datetimeFigureOut">
              <a:rPr lang="en-IN" smtClean="0"/>
              <a:t>27-11-2020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FEB2-176F-471F-B675-2EC5D75BC9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37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717" y="1707776"/>
            <a:ext cx="10533529" cy="87433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Template for the IRB presentation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Institutional Review Board-Pushpagiri Group of Institutions</a:t>
            </a:r>
          </a:p>
          <a:p>
            <a:r>
              <a:rPr lang="en-IN" dirty="0" smtClean="0"/>
              <a:t>6th Floor, Mother and Child Block,</a:t>
            </a:r>
          </a:p>
          <a:p>
            <a:r>
              <a:rPr lang="en-IN" dirty="0" smtClean="0"/>
              <a:t>Pushpagiri Research Centre, PIMS &amp; RC, Thiruvalla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1 and </a:t>
            </a:r>
            <a:r>
              <a:rPr lang="en-IN" dirty="0" smtClean="0"/>
              <a:t>2</a:t>
            </a:r>
            <a:br>
              <a:rPr lang="en-IN" dirty="0" smtClean="0"/>
            </a:br>
            <a:r>
              <a:rPr lang="en-IN" dirty="0" smtClean="0"/>
              <a:t>(</a:t>
            </a:r>
            <a:r>
              <a:rPr lang="en-IN" sz="2400" dirty="0" smtClean="0"/>
              <a:t>provide bulleted points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Title of the proposal</a:t>
            </a:r>
          </a:p>
          <a:p>
            <a:r>
              <a:rPr lang="en-IN" dirty="0" smtClean="0"/>
              <a:t>Name of the PI</a:t>
            </a:r>
          </a:p>
          <a:p>
            <a:r>
              <a:rPr lang="en-IN" dirty="0" smtClean="0"/>
              <a:t>Name of the guide</a:t>
            </a:r>
          </a:p>
          <a:p>
            <a:r>
              <a:rPr lang="en-IN" dirty="0" smtClean="0"/>
              <a:t>Type of study</a:t>
            </a:r>
          </a:p>
          <a:p>
            <a:r>
              <a:rPr lang="en-IN" dirty="0" smtClean="0"/>
              <a:t>Department</a:t>
            </a:r>
          </a:p>
          <a:p>
            <a:r>
              <a:rPr lang="en-IN" dirty="0" smtClean="0"/>
              <a:t>Institute name and address</a:t>
            </a:r>
          </a:p>
          <a:p>
            <a:r>
              <a:rPr lang="en-IN" dirty="0" smtClean="0"/>
              <a:t>Duration of the study</a:t>
            </a:r>
          </a:p>
          <a:p>
            <a:r>
              <a:rPr lang="en-IN" dirty="0" smtClean="0"/>
              <a:t>Is it funded or not?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279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3 and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Research problem</a:t>
            </a:r>
          </a:p>
          <a:p>
            <a:r>
              <a:rPr lang="en-IN" dirty="0" smtClean="0"/>
              <a:t>Aim and </a:t>
            </a:r>
            <a:r>
              <a:rPr lang="en-IN" dirty="0" smtClean="0"/>
              <a:t>Objective</a:t>
            </a:r>
          </a:p>
          <a:p>
            <a:r>
              <a:rPr lang="en-IN" dirty="0" smtClean="0"/>
              <a:t>Summary of the proposal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559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5 and 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Present knowledge </a:t>
            </a:r>
            <a:r>
              <a:rPr lang="en-IN" smtClean="0"/>
              <a:t>available with GAP area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76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7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Preliminary results (if any)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87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8 and 9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Detailed research plan (in flow chart form)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73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10 and 11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Details/Performa for data collection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476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12 and 13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Benefits / risk of participants </a:t>
            </a:r>
          </a:p>
          <a:p>
            <a:r>
              <a:rPr lang="en-IN" dirty="0" smtClean="0"/>
              <a:t>Any vulnerable population is included</a:t>
            </a:r>
          </a:p>
          <a:p>
            <a:r>
              <a:rPr lang="en-IN" dirty="0" smtClean="0"/>
              <a:t>Severe adverse events, if any?</a:t>
            </a:r>
          </a:p>
          <a:p>
            <a:r>
              <a:rPr lang="en-IN" dirty="0" smtClean="0"/>
              <a:t>How the SAE / risks are covered?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73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506" cy="1325563"/>
          </a:xfrm>
        </p:spPr>
        <p:txBody>
          <a:bodyPr/>
          <a:lstStyle/>
          <a:p>
            <a:r>
              <a:rPr lang="en-IN" dirty="0" smtClean="0"/>
              <a:t>Details to be provided in Slide No. 14 and 15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Budget</a:t>
            </a:r>
          </a:p>
          <a:p>
            <a:r>
              <a:rPr lang="en-IN" dirty="0" smtClean="0"/>
              <a:t>References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08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205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Template for the IRB presentation</vt:lpstr>
      <vt:lpstr>Details to be provided in Slide No. 1 and 2 (provide bulleted points)</vt:lpstr>
      <vt:lpstr>Details to be provided in Slide No. 3 and 4</vt:lpstr>
      <vt:lpstr>Details to be provided in Slide No. 5 and 6</vt:lpstr>
      <vt:lpstr>Details to be provided in Slide No. 7</vt:lpstr>
      <vt:lpstr>Details to be provided in Slide No. 8 and 9</vt:lpstr>
      <vt:lpstr>Details to be provided in Slide No. 10 and 11</vt:lpstr>
      <vt:lpstr>Details to be provided in Slide No. 12 and 13</vt:lpstr>
      <vt:lpstr>Details to be provided in Slide No. 14 and 15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the IRB presentation</dc:title>
  <dc:creator>Prasanth Rathinam</dc:creator>
  <cp:lastModifiedBy>Prasanth Rathinam</cp:lastModifiedBy>
  <cp:revision>7</cp:revision>
  <dcterms:created xsi:type="dcterms:W3CDTF">2020-11-27T05:50:56Z</dcterms:created>
  <dcterms:modified xsi:type="dcterms:W3CDTF">2020-11-27T06:29:25Z</dcterms:modified>
</cp:coreProperties>
</file>